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  <p:sldId id="256" r:id="rId3"/>
    <p:sldId id="257" r:id="rId4"/>
    <p:sldId id="258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Елена\Documents\Римма Владимировна\НАЧАЛЬНАЯ ШКОЛА\будущие первоклассники\на сайт школы\подача заявления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Елена\Documents\Римма Владимировна\НАЧАЛЬНАЯ ШКОЛА\будущие первоклассники\на сайт школы\подача заявления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35834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Елена\Documents\Римма Владимировна\НАЧАЛЬНАЯ ШКОЛА\будущие первоклассники\на сайт школы\подача заявления\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Елена\Documents\Римма Владимировна\НАЧАЛЬНАЯ ШКОЛА\будущие первоклассники\на сайт школы\подача заявления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258" y="0"/>
            <a:ext cx="916125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Елена\Documents\Римма Владимировна\НАЧАЛЬНАЯ ШКОЛА\будущие первоклассники\на сайт школы\подача заявления\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948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Елена\Documents\Римма Владимировна\НАЧАЛЬНАЯ ШКОЛА\будущие первоклассники\на сайт школы\подача заявления\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447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Елена\Documents\Римма Владимировна\НАЧАЛЬНАЯ ШКОЛА\будущие первоклассники\на сайт школы\подача заявления\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363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Елена\Documents\Римма Владимировна\НАЧАЛЬНАЯ ШКОЛА\будущие первоклассники\на сайт школы\подача заявления\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9637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Елена\Documents\Римма Владимировна\НАЧАЛЬНАЯ ШКОЛА\будущие первоклассники\на сайт школы\подача заявления\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Пользователь Windows</cp:lastModifiedBy>
  <cp:revision>9</cp:revision>
  <dcterms:created xsi:type="dcterms:W3CDTF">2017-02-06T11:51:05Z</dcterms:created>
  <dcterms:modified xsi:type="dcterms:W3CDTF">2021-03-31T06:10:46Z</dcterms:modified>
</cp:coreProperties>
</file>